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6"/>
    <p:restoredTop sz="96405"/>
  </p:normalViewPr>
  <p:slideViewPr>
    <p:cSldViewPr snapToGrid="0">
      <p:cViewPr varScale="1">
        <p:scale>
          <a:sx n="41" d="100"/>
          <a:sy n="41" d="100"/>
        </p:scale>
        <p:origin x="2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29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32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42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2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30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60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6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32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69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35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98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1578-DE86-F44B-B0A8-484E81E8C45B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83E5-B00D-B34D-8CDA-F8BAF9FA3C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31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315176-1507-8BCB-AEE7-41CAC503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29213"/>
            <a:ext cx="9601200" cy="645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5C2F7A-39BE-3C39-94FB-58BB235D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390"/>
            <a:ext cx="9601200" cy="6072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842E9D0-2F0C-617E-9DFA-87653E01F303}"/>
              </a:ext>
            </a:extLst>
          </p:cNvPr>
          <p:cNvSpPr txBox="1"/>
          <p:nvPr/>
        </p:nvSpPr>
        <p:spPr>
          <a:xfrm>
            <a:off x="909972" y="54271"/>
            <a:ext cx="829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Now" pitchFamily="2" charset="77"/>
              </a:rPr>
              <a:t>¿Y tú qué haces para contribuir al desarrollo sostenible a través de la ingeniería?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92" y="12120953"/>
            <a:ext cx="1152492" cy="6106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5" y="11991915"/>
            <a:ext cx="2190488" cy="75375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15012" y="10724074"/>
            <a:ext cx="5500324" cy="906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323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s-ES" sz="1323" dirty="0">
                <a:solidFill>
                  <a:schemeClr val="bg1">
                    <a:lumMod val="85000"/>
                  </a:schemeClr>
                </a:solidFill>
              </a:rPr>
              <a:t>Añade a tu póster los ODS relacionados con tu iniciativa </a:t>
            </a:r>
          </a:p>
          <a:p>
            <a:pPr algn="ctr"/>
            <a:r>
              <a:rPr lang="es-ES" sz="1323" dirty="0">
                <a:solidFill>
                  <a:schemeClr val="bg1">
                    <a:lumMod val="85000"/>
                  </a:schemeClr>
                </a:solidFill>
              </a:rPr>
              <a:t>(en la siguiente página te los facilitamos para que los selecciones y los adjuntes en el tamaño que consideres en esta parte del póster)</a:t>
            </a:r>
            <a:endParaRPr lang="es-ES" sz="1323" dirty="0"/>
          </a:p>
        </p:txBody>
      </p:sp>
    </p:spTree>
    <p:extLst>
      <p:ext uri="{BB962C8B-B14F-4D97-AF65-F5344CB8AC3E}">
        <p14:creationId xmlns:p14="http://schemas.microsoft.com/office/powerpoint/2010/main" val="116488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315176-1507-8BCB-AEE7-41CAC503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05" y="11931056"/>
            <a:ext cx="9052791" cy="608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5C2F7A-39BE-3C39-94FB-58BB235D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199" cy="6072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842E9D0-2F0C-617E-9DFA-87653E01F303}"/>
              </a:ext>
            </a:extLst>
          </p:cNvPr>
          <p:cNvSpPr txBox="1"/>
          <p:nvPr/>
        </p:nvSpPr>
        <p:spPr>
          <a:xfrm>
            <a:off x="909972" y="147261"/>
            <a:ext cx="8290595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23" dirty="0">
                <a:solidFill>
                  <a:schemeClr val="bg1"/>
                </a:solidFill>
                <a:latin typeface="Now" pitchFamily="2" charset="77"/>
              </a:rPr>
              <a:t>¿Y tú qué haces para contribuir al desarrollo sostenible a través de la ingeniería?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92" y="12120953"/>
            <a:ext cx="1152492" cy="6106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5" y="11991915"/>
            <a:ext cx="2190488" cy="7537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6" y="6368020"/>
            <a:ext cx="1198974" cy="11989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66" y="760862"/>
            <a:ext cx="1198974" cy="11989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38" y="752306"/>
            <a:ext cx="1198974" cy="11989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04" y="720587"/>
            <a:ext cx="1198974" cy="11989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" y="2123281"/>
            <a:ext cx="1198974" cy="11989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77" y="2123617"/>
            <a:ext cx="1198974" cy="119897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38" y="2145292"/>
            <a:ext cx="1198974" cy="119897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39" y="2156002"/>
            <a:ext cx="1198974" cy="11989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" y="3492482"/>
            <a:ext cx="1198974" cy="119897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72" y="3485030"/>
            <a:ext cx="1198974" cy="119897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32" y="3492482"/>
            <a:ext cx="1198974" cy="119897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73" y="3492482"/>
            <a:ext cx="1198974" cy="119897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7" y="4870919"/>
            <a:ext cx="1198974" cy="119897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72" y="4928984"/>
            <a:ext cx="1198974" cy="119897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78" y="4920257"/>
            <a:ext cx="1198974" cy="119897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55" y="4898019"/>
            <a:ext cx="1198974" cy="119897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2" y="744197"/>
            <a:ext cx="1178406" cy="11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89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68</Words>
  <Application>Microsoft Office PowerPoint</Application>
  <PresentationFormat>Papel A3 (297 x 420 mm)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Now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7</cp:revision>
  <dcterms:created xsi:type="dcterms:W3CDTF">2026-01-23T11:11:04Z</dcterms:created>
  <dcterms:modified xsi:type="dcterms:W3CDTF">2026-02-02T10:17:47Z</dcterms:modified>
</cp:coreProperties>
</file>